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2" Type="http://schemas.openxmlformats.org/officeDocument/2006/relationships/slide" Target="slides/slide8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Relationship Id="rId4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jllexchange.com/files/imagecache/property-large/property/photos/7137/photo1-3.jpg"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379001" cy="594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wmediapr.com/wp-content/uploads/2011/05/John-Ryan-TCF-Bank-article-pic.jpg" id="85" name="Google Shape;8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000" y="228600"/>
            <a:ext cx="3810001" cy="246440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healthpartners.com/ucm/groups/public/@hp/@public/documents/webasset/cntrb_009523.png" id="90" name="Google Shape;9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601578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impecfilters.com/apps/images/Hospital/hospital3.jpg" id="91" name="Google Shape;9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0000" y="304800"/>
            <a:ext cx="4762500" cy="372427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stpaulpark.govoffice.com/vertical/Sites/%7B917EB38B-D67A-4E8B-9D54-1241156F27C8%7D/uploads/%7BE83D8089-605A-4ED6-9626-A3AFC4C1663B%7D.JPG" id="96" name="Google Shape;9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296400" cy="6969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farm8.staticflickr.com/7069/6913975877_252a99fec2_b.jpg" id="101" name="Google Shape;101;p16"/>
          <p:cNvPicPr preferRelativeResize="0"/>
          <p:nvPr/>
        </p:nvPicPr>
        <p:blipFill rotWithShape="1">
          <a:blip r:embed="rId3">
            <a:alphaModFix/>
          </a:blip>
          <a:srcRect b="20000" l="0" r="0" t="11249"/>
          <a:stretch/>
        </p:blipFill>
        <p:spPr>
          <a:xfrm>
            <a:off x="0" y="0"/>
            <a:ext cx="9171659" cy="419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bkvgroup.com/images/rondo-community-outreach-library/rondo-3.jpg" id="102" name="Google Shape;10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000" y="3352800"/>
            <a:ext cx="4114800" cy="230232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savinggreeninthebay.com/wp-content/uploads/2011/08/sam_s_club-store.jpg" id="107" name="Google Shape;107;p17"/>
          <p:cNvPicPr preferRelativeResize="0"/>
          <p:nvPr/>
        </p:nvPicPr>
        <p:blipFill rotWithShape="1">
          <a:blip r:embed="rId3">
            <a:alphaModFix/>
          </a:blip>
          <a:srcRect b="0" l="0" r="0" t="20085"/>
          <a:stretch/>
        </p:blipFill>
        <p:spPr>
          <a:xfrm>
            <a:off x="0" y="0"/>
            <a:ext cx="9144000" cy="48510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emalay93.edublogs.org/files/2011/05/walmart-lightbulbs-2ke6bys.jpg" id="108" name="Google Shape;10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4400" y="228600"/>
            <a:ext cx="4267200" cy="2844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leap.spps.org/uploads/800px-International_Academy_-_LEAP_4.JPG" id="113" name="Google Shape;113;p18"/>
          <p:cNvPicPr preferRelativeResize="0"/>
          <p:nvPr/>
        </p:nvPicPr>
        <p:blipFill rotWithShape="1">
          <a:blip r:embed="rId3">
            <a:alphaModFix/>
          </a:blip>
          <a:srcRect b="22186" l="0" r="0" t="0"/>
          <a:stretch/>
        </p:blipFill>
        <p:spPr>
          <a:xfrm>
            <a:off x="0" y="0"/>
            <a:ext cx="9144000" cy="533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serendip.brynmawr.edu/exchange/files/authors/faculty/39/the-class-1.jpg" id="114" name="Google Shape;11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3000" y="381000"/>
            <a:ext cx="3810000" cy="25431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9"/>
          <p:cNvGrpSpPr/>
          <p:nvPr/>
        </p:nvGrpSpPr>
        <p:grpSpPr>
          <a:xfrm>
            <a:off x="152398" y="228583"/>
            <a:ext cx="8305810" cy="6314978"/>
            <a:chOff x="105635150" y="105645400"/>
            <a:chExt cx="4437475" cy="3376055"/>
          </a:xfrm>
        </p:grpSpPr>
        <p:pic>
          <p:nvPicPr>
            <p:cNvPr descr="postoffice1" id="120" name="Google Shape;120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5635150" y="105645400"/>
              <a:ext cx="4015888" cy="3002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594_001" id="121" name="Google Shape;121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8267888" y="107228388"/>
              <a:ext cx="1804737" cy="179306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0"/>
          <p:cNvPicPr preferRelativeResize="0"/>
          <p:nvPr/>
        </p:nvPicPr>
        <p:blipFill rotWithShape="1">
          <a:blip r:embed="rId3">
            <a:alphaModFix/>
          </a:blip>
          <a:srcRect b="23488" l="40221" r="24133" t="26706"/>
          <a:stretch/>
        </p:blipFill>
        <p:spPr>
          <a:xfrm>
            <a:off x="685800" y="0"/>
            <a:ext cx="7868444" cy="6869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